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0" r:id="rId3"/>
    <p:sldId id="270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46"/>
  </p:normalViewPr>
  <p:slideViewPr>
    <p:cSldViewPr snapToGrid="0">
      <p:cViewPr varScale="1">
        <p:scale>
          <a:sx n="122" d="100"/>
          <a:sy n="122" d="100"/>
        </p:scale>
        <p:origin x="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2/11/25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2/11/25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2/11/25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2/11/25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2/11/25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2/11/25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2/11/25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2/11/25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2/11/25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2/11/25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2/11/25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dk12.org/cms/lib/AK02207157/Centricity/Domain/6468/Rightsizing-one-sheet_Accessible2024091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cl/fi/edpze61amkcmd2inpz8id/Talking-Points-to-Share-with-the-Community.pdf?rlkey=sush61i9mv0zl5fn4ixjglr1h&amp;st=00vd538p&amp;dl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Case to Keep Bear Valley Open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ASD Rightsizing Initiative Overview: Problems in Process and Data</a:t>
            </a:r>
          </a:p>
          <a:p>
            <a:r>
              <a:rPr lang="en-US" sz="2000" dirty="0"/>
              <a:t>-Rachel Blakeslee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Got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ASD’s Rightsizing Initiative</a:t>
            </a:r>
            <a:r>
              <a:rPr lang="en-US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is about addressing underutilized campuses due to enrollment decline over the past decade. It is NOT about flat funding.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ASD administration developed a rubric using school board input and input from the community to compare schools and make their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80A3-E484-2123-180B-5380BC52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Rightsizing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87C5-BB9A-5E56-6B0B-303935238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Mixed messaging from school board members about why rightsizing is happening 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(they do not have a common understanding about the ”why” behind this process)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School board members are using different criteria based on personal values to evaluate administration’s recs and make their final decisions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administration omitted academic performance from the rubric, despite it being the third highest priority from community survey responses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administration and school board have prioritized charter and immersion programs over neighborhood public schools in their evaluation (schools received more points for the presence of a charter or choice program, and were prioritized even if they scored lower on other criteria)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Rushed timeline compounded with communities reeling from other significant recent changes</a:t>
            </a:r>
            <a:r>
              <a:rPr lang="en-US" sz="1400" dirty="0">
                <a:effectLst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Inconsistent dedication among leadership to push administration for clearer evidence, data, and transparency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FBFC-CB16-BCC6-261B-64C6154A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A2ECF-4A36-0B3A-18A1-5CBBCFDC0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https://www.dropbox.com/scl/fi/edpze61amkcmd2inpz8id/Talking-Points-to-Share-with-the-Community.pdf?rlkey=sush61i9mv0zl5fn4ixjglr1h&amp;st=00vd538p&amp;dl=0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1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16x9</Template>
  <TotalTime>65</TotalTime>
  <Words>247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Calibri</vt:lpstr>
      <vt:lpstr>Symbol</vt:lpstr>
      <vt:lpstr>Wingdings</vt:lpstr>
      <vt:lpstr>Educational subjects 16x9</vt:lpstr>
      <vt:lpstr>A Case to Keep Bear Valley Open</vt:lpstr>
      <vt:lpstr>How We Got Here</vt:lpstr>
      <vt:lpstr>Problems With the Rightsizing Process</vt:lpstr>
      <vt:lpstr>Problems with the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to Keep Bear Valley Open</dc:title>
  <dc:creator>Rachel Blakeslee</dc:creator>
  <cp:lastModifiedBy>Ann Rappoport</cp:lastModifiedBy>
  <cp:revision>2</cp:revision>
  <dcterms:created xsi:type="dcterms:W3CDTF">2024-11-15T03:56:18Z</dcterms:created>
  <dcterms:modified xsi:type="dcterms:W3CDTF">2025-02-11T19:35:07Z</dcterms:modified>
</cp:coreProperties>
</file>