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7" r:id="rId11"/>
    <p:sldId id="268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78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2B62-E538-46AC-AA4F-17B04AB6988B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5CB62-E86B-49FA-9EE5-E837BD58E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D1EAD-0CE8-4582-AFCC-FCB95EA2AC1B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216F6-4AE1-48CA-9A37-C00DDA045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2AAA-F950-468F-A3F3-E1BB3D321174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450E-34ED-4858-B274-CA7EA8CF2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1A7E-00C3-43D2-B0ED-EC204905B951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0824F-3C2B-484C-9F68-A336BEE0D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17A4-C3FF-4EF6-916B-72917CA469BB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E6358-5FBB-4E6C-8DB2-733F254DD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A3350-84CF-472C-BB59-47E829294738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A50E-0C80-4DCF-88E1-680F1ACBB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752A6-FD12-4D1A-BB64-58E0F1B267D6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3922F-4249-45AE-80BE-53C1170FC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BD0BC-7DE4-4888-A2A0-2C73961F3B12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23A73-6320-4837-B607-458A61ECE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DF923-7677-4682-9795-E0B89694FB5A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610F6-1920-4D24-A210-0A43CB720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E6D92-1926-4134-BA84-830C4CE3CABA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DBE8F-0A29-4867-9157-D834B3259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64AA1-4C13-4444-B8AD-4C2DA61CA85F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2A35D-BC83-4776-A198-66B256D5B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B6A150-43EF-463D-A18A-8FCD0BF5697D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9F3AB6-E6E6-4C68-B86B-72FDD22FE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690563"/>
            <a:ext cx="11888787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688" y="481013"/>
            <a:ext cx="6154737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5725" y="2530475"/>
            <a:ext cx="6034088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4925" y="681038"/>
            <a:ext cx="95821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13" y="414338"/>
            <a:ext cx="970597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1550" y="604838"/>
            <a:ext cx="26289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3" y="746125"/>
            <a:ext cx="11668125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5475" y="33338"/>
            <a:ext cx="840105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024063" y="6046788"/>
            <a:ext cx="425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Reported events in 2017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400050"/>
            <a:ext cx="11383963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446213" y="298450"/>
            <a:ext cx="3011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Problem Area’s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33350"/>
            <a:ext cx="6905625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785813" y="4516438"/>
            <a:ext cx="477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Suspicious Activity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809625"/>
            <a:ext cx="6359525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9600" y="296863"/>
            <a:ext cx="4583113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7567613" y="4933950"/>
            <a:ext cx="3646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Hidden Drive ways</a:t>
            </a:r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328613" y="5756275"/>
            <a:ext cx="6630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No fences but in summer over grown foliage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30175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5570538" y="661988"/>
            <a:ext cx="63055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Concealed homes from roadway making </a:t>
            </a:r>
          </a:p>
          <a:p>
            <a:r>
              <a:rPr lang="en-US" sz="2800">
                <a:latin typeface="Calibri" pitchFamily="34" charset="0"/>
              </a:rPr>
              <a:t>It difficult for passerby's to see suspicious </a:t>
            </a:r>
          </a:p>
          <a:p>
            <a:r>
              <a:rPr lang="en-US" sz="2800">
                <a:latin typeface="Calibri" pitchFamily="34" charset="0"/>
              </a:rPr>
              <a:t>activity</a:t>
            </a:r>
            <a:r>
              <a:rPr lang="en-US">
                <a:latin typeface="Calibri" pitchFamily="34" charset="0"/>
              </a:rPr>
              <a:t>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62300" y="2155825"/>
            <a:ext cx="4087813" cy="11287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6150" y="474663"/>
            <a:ext cx="77152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4376738" y="4935538"/>
            <a:ext cx="40370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Secluded Parking Spots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193675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8518525" y="269875"/>
            <a:ext cx="3802063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>
                <a:latin typeface="Calibri" pitchFamily="34" charset="0"/>
              </a:rPr>
              <a:t>What’s suspicious?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Long dirt roads, spaced out properties</a:t>
            </a:r>
          </a:p>
          <a:p>
            <a:r>
              <a:rPr lang="en-US">
                <a:latin typeface="Calibri" pitchFamily="34" charset="0"/>
              </a:rPr>
              <a:t>Long drive ways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Difficult to tell what doesn’t look right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56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Anchorage Police Dept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Nave, Robin M.</dc:creator>
  <cp:lastModifiedBy>info@communitycouncils.org</cp:lastModifiedBy>
  <cp:revision>5</cp:revision>
  <dcterms:created xsi:type="dcterms:W3CDTF">2017-04-14T00:50:42Z</dcterms:created>
  <dcterms:modified xsi:type="dcterms:W3CDTF">2017-04-19T20:37:58Z</dcterms:modified>
</cp:coreProperties>
</file>